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647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870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574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460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901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049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552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689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91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459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9008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99084-FF81-4F65-A5C6-991161874044}" type="datetimeFigureOut">
              <a:rPr lang="en-AU" smtClean="0"/>
              <a:t>13/05/2024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6D5D7-8271-4184-8A3C-6A8A9ACAB7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33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5742" y="334402"/>
            <a:ext cx="9144000" cy="432080"/>
          </a:xfrm>
        </p:spPr>
        <p:txBody>
          <a:bodyPr/>
          <a:lstStyle/>
          <a:p>
            <a:r>
              <a:rPr lang="en-AU" dirty="0"/>
              <a:t>Main Kitchen 1 (existing)</a:t>
            </a:r>
          </a:p>
        </p:txBody>
      </p:sp>
      <p:sp>
        <p:nvSpPr>
          <p:cNvPr id="4" name="Rectangle 3"/>
          <p:cNvSpPr/>
          <p:nvPr/>
        </p:nvSpPr>
        <p:spPr>
          <a:xfrm>
            <a:off x="1806390" y="1573306"/>
            <a:ext cx="7222850" cy="41282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/>
          <p:cNvCxnSpPr/>
          <p:nvPr/>
        </p:nvCxnSpPr>
        <p:spPr>
          <a:xfrm>
            <a:off x="1438835" y="5701553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38835" y="1573306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22612" y="1573306"/>
            <a:ext cx="0" cy="412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945778" y="3244333"/>
            <a:ext cx="77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4260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9068877" y="1573306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224682" y="1573306"/>
            <a:ext cx="27972" cy="35298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6200000">
            <a:off x="9080327" y="3244333"/>
            <a:ext cx="77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3160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7614625" y="2452405"/>
            <a:ext cx="588970" cy="437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642851" y="5051052"/>
            <a:ext cx="2721677" cy="7690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3" name="Straight Connector 22"/>
          <p:cNvCxnSpPr/>
          <p:nvPr/>
        </p:nvCxnSpPr>
        <p:spPr>
          <a:xfrm>
            <a:off x="2702859" y="2440641"/>
            <a:ext cx="13447" cy="2454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2716307" y="2440641"/>
            <a:ext cx="4881280" cy="11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2716308" y="4894728"/>
            <a:ext cx="39265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1958789" y="2857499"/>
            <a:ext cx="591670" cy="961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Rounded Rectangle 30"/>
          <p:cNvSpPr/>
          <p:nvPr/>
        </p:nvSpPr>
        <p:spPr>
          <a:xfrm>
            <a:off x="3428999" y="1738031"/>
            <a:ext cx="1035424" cy="59503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Oval 33"/>
          <p:cNvSpPr/>
          <p:nvPr/>
        </p:nvSpPr>
        <p:spPr>
          <a:xfrm>
            <a:off x="3567063" y="2037227"/>
            <a:ext cx="287316" cy="238686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Oval 34"/>
          <p:cNvSpPr/>
          <p:nvPr/>
        </p:nvSpPr>
        <p:spPr>
          <a:xfrm>
            <a:off x="3567063" y="1768286"/>
            <a:ext cx="287316" cy="238686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Oval 35"/>
          <p:cNvSpPr/>
          <p:nvPr/>
        </p:nvSpPr>
        <p:spPr>
          <a:xfrm>
            <a:off x="3992443" y="2037227"/>
            <a:ext cx="287316" cy="238686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Oval 36"/>
          <p:cNvSpPr/>
          <p:nvPr/>
        </p:nvSpPr>
        <p:spPr>
          <a:xfrm>
            <a:off x="3992443" y="1768286"/>
            <a:ext cx="287316" cy="238686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Rounded Rectangle 37"/>
          <p:cNvSpPr/>
          <p:nvPr/>
        </p:nvSpPr>
        <p:spPr>
          <a:xfrm>
            <a:off x="2563906" y="4087902"/>
            <a:ext cx="211558" cy="65050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0" name="Straight Connector 39"/>
          <p:cNvCxnSpPr/>
          <p:nvPr/>
        </p:nvCxnSpPr>
        <p:spPr>
          <a:xfrm>
            <a:off x="8203595" y="2890277"/>
            <a:ext cx="0" cy="14136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8028554" y="4207246"/>
            <a:ext cx="728383" cy="59484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53" name="Straight Connector 52"/>
          <p:cNvCxnSpPr/>
          <p:nvPr/>
        </p:nvCxnSpPr>
        <p:spPr>
          <a:xfrm>
            <a:off x="6642851" y="4894728"/>
            <a:ext cx="0" cy="806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8104310" y="5051051"/>
            <a:ext cx="9249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8104310" y="4867273"/>
            <a:ext cx="9249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104310" y="4867273"/>
            <a:ext cx="0" cy="1563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 rot="16200000">
            <a:off x="7737408" y="4852738"/>
            <a:ext cx="532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100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9068877" y="5076263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918697" y="5420425"/>
            <a:ext cx="956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 2360</a:t>
            </a:r>
          </a:p>
        </p:txBody>
      </p:sp>
      <p:cxnSp>
        <p:nvCxnSpPr>
          <p:cNvPr id="67" name="Straight Connector 66"/>
          <p:cNvCxnSpPr/>
          <p:nvPr/>
        </p:nvCxnSpPr>
        <p:spPr>
          <a:xfrm>
            <a:off x="1855696" y="6015035"/>
            <a:ext cx="4787155" cy="2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828803" y="5820055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642851" y="5804085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657824" y="6015035"/>
            <a:ext cx="956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2400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6188778" y="1686764"/>
            <a:ext cx="1035424" cy="7253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Rectangle 81"/>
          <p:cNvSpPr/>
          <p:nvPr/>
        </p:nvSpPr>
        <p:spPr>
          <a:xfrm>
            <a:off x="1806389" y="5519920"/>
            <a:ext cx="2875252" cy="3648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ysClr val="windowText" lastClr="000000"/>
                </a:solidFill>
              </a:rPr>
              <a:t>Wall</a:t>
            </a:r>
          </a:p>
        </p:txBody>
      </p:sp>
      <p:cxnSp>
        <p:nvCxnSpPr>
          <p:cNvPr id="83" name="Straight Connector 82"/>
          <p:cNvCxnSpPr/>
          <p:nvPr/>
        </p:nvCxnSpPr>
        <p:spPr>
          <a:xfrm>
            <a:off x="1835977" y="5335155"/>
            <a:ext cx="2843602" cy="5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822531" y="5046046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679579" y="5216374"/>
            <a:ext cx="7179" cy="181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87973" y="5080975"/>
            <a:ext cx="956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1320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6746831" y="5701553"/>
            <a:ext cx="218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6746830" y="4894728"/>
            <a:ext cx="218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838293" y="4894727"/>
            <a:ext cx="0" cy="77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 rot="16200000">
            <a:off x="6505215" y="5168500"/>
            <a:ext cx="532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900</a:t>
            </a: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1806389" y="1313559"/>
            <a:ext cx="71775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779496" y="1118580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9001905" y="1118580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939538" y="977432"/>
            <a:ext cx="956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3850</a:t>
            </a:r>
          </a:p>
        </p:txBody>
      </p:sp>
      <p:cxnSp>
        <p:nvCxnSpPr>
          <p:cNvPr id="107" name="Straight Connector 106"/>
          <p:cNvCxnSpPr/>
          <p:nvPr/>
        </p:nvCxnSpPr>
        <p:spPr>
          <a:xfrm>
            <a:off x="6096000" y="1603559"/>
            <a:ext cx="0" cy="806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7324165" y="1603559"/>
            <a:ext cx="0" cy="806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110140" y="4358942"/>
            <a:ext cx="5652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Fridge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6293392" y="1758203"/>
            <a:ext cx="8261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/>
              <a:t>Wall oven &amp; Microwave</a:t>
            </a:r>
          </a:p>
        </p:txBody>
      </p:sp>
      <p:sp>
        <p:nvSpPr>
          <p:cNvPr id="115" name="TextBox 114"/>
          <p:cNvSpPr txBox="1"/>
          <p:nvPr/>
        </p:nvSpPr>
        <p:spPr>
          <a:xfrm rot="16200000">
            <a:off x="2376571" y="4237450"/>
            <a:ext cx="9367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Dishwasher</a:t>
            </a:r>
          </a:p>
        </p:txBody>
      </p:sp>
      <p:sp>
        <p:nvSpPr>
          <p:cNvPr id="116" name="TextBox 115"/>
          <p:cNvSpPr txBox="1"/>
          <p:nvPr/>
        </p:nvSpPr>
        <p:spPr>
          <a:xfrm rot="16200000">
            <a:off x="2158280" y="2969272"/>
            <a:ext cx="9367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Sink</a:t>
            </a:r>
          </a:p>
        </p:txBody>
      </p:sp>
      <p:cxnSp>
        <p:nvCxnSpPr>
          <p:cNvPr id="118" name="Straight Connector 117"/>
          <p:cNvCxnSpPr/>
          <p:nvPr/>
        </p:nvCxnSpPr>
        <p:spPr>
          <a:xfrm>
            <a:off x="4855062" y="5531695"/>
            <a:ext cx="218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4839823" y="4908174"/>
            <a:ext cx="218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 rot="16200000">
            <a:off x="4642133" y="5101649"/>
            <a:ext cx="532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/>
              <a:t>580</a:t>
            </a:r>
          </a:p>
        </p:txBody>
      </p:sp>
      <p:cxnSp>
        <p:nvCxnSpPr>
          <p:cNvPr id="123" name="Straight Connector 122"/>
          <p:cNvCxnSpPr/>
          <p:nvPr/>
        </p:nvCxnSpPr>
        <p:spPr>
          <a:xfrm flipH="1">
            <a:off x="4983489" y="4905567"/>
            <a:ext cx="2309" cy="625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04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1335742" y="334402"/>
            <a:ext cx="9144000" cy="432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dirty="0"/>
              <a:t>Kitchen 2</a:t>
            </a:r>
          </a:p>
        </p:txBody>
      </p:sp>
      <p:sp>
        <p:nvSpPr>
          <p:cNvPr id="7" name="Arc 6"/>
          <p:cNvSpPr/>
          <p:nvPr/>
        </p:nvSpPr>
        <p:spPr>
          <a:xfrm>
            <a:off x="1026461" y="5002305"/>
            <a:ext cx="2366682" cy="199016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c 8"/>
          <p:cNvSpPr/>
          <p:nvPr/>
        </p:nvSpPr>
        <p:spPr>
          <a:xfrm rot="5936239">
            <a:off x="1117072" y="947099"/>
            <a:ext cx="2599983" cy="166743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55068" y="1485695"/>
            <a:ext cx="71775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28175" y="1290716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450584" y="1290716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73660" y="1122680"/>
            <a:ext cx="956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2855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623501" y="5997388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23501" y="1869141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07278" y="1869141"/>
            <a:ext cx="0" cy="412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1130444" y="3540168"/>
            <a:ext cx="77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2950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9543821" y="5997388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543821" y="1869141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727598" y="1869141"/>
            <a:ext cx="0" cy="412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9522300" y="3540168"/>
            <a:ext cx="779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2950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228175" y="6283369"/>
            <a:ext cx="11479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01282" y="6088389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393143" y="6086147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417063" y="6283369"/>
            <a:ext cx="956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dirty="0"/>
              <a:t>1030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66882" y="1685160"/>
            <a:ext cx="5465770" cy="981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Rectangle 27"/>
          <p:cNvSpPr/>
          <p:nvPr/>
        </p:nvSpPr>
        <p:spPr>
          <a:xfrm>
            <a:off x="5113704" y="5462549"/>
            <a:ext cx="4312885" cy="5213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Rectangle 28"/>
          <p:cNvSpPr/>
          <p:nvPr/>
        </p:nvSpPr>
        <p:spPr>
          <a:xfrm rot="5400000">
            <a:off x="7658674" y="3251168"/>
            <a:ext cx="2335510" cy="11667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0" name="Straight Connector 29"/>
          <p:cNvCxnSpPr/>
          <p:nvPr/>
        </p:nvCxnSpPr>
        <p:spPr>
          <a:xfrm>
            <a:off x="2815361" y="5997388"/>
            <a:ext cx="3675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20035" y="6246620"/>
            <a:ext cx="6030549" cy="23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393142" y="6088389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426590" y="6062845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759825" y="6359909"/>
            <a:ext cx="956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dirty="0"/>
              <a:t>1840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2" y="1869141"/>
            <a:ext cx="7222850" cy="41282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TextBox 35"/>
          <p:cNvSpPr txBox="1"/>
          <p:nvPr/>
        </p:nvSpPr>
        <p:spPr>
          <a:xfrm>
            <a:off x="4182464" y="779985"/>
            <a:ext cx="956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2820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885293" y="5002306"/>
            <a:ext cx="1133591" cy="92048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/>
          <p:cNvSpPr txBox="1"/>
          <p:nvPr/>
        </p:nvSpPr>
        <p:spPr>
          <a:xfrm>
            <a:off x="4145972" y="5362317"/>
            <a:ext cx="5652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Fridge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18002" y="5508451"/>
            <a:ext cx="1006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Cupboards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137515" y="4007223"/>
            <a:ext cx="1006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Cupboard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8363182" y="3459764"/>
            <a:ext cx="777069" cy="961465"/>
            <a:chOff x="8236885" y="3421661"/>
            <a:chExt cx="777069" cy="961465"/>
          </a:xfrm>
        </p:grpSpPr>
        <p:sp>
          <p:nvSpPr>
            <p:cNvPr id="42" name="Rounded Rectangle 41"/>
            <p:cNvSpPr/>
            <p:nvPr/>
          </p:nvSpPr>
          <p:spPr>
            <a:xfrm>
              <a:off x="8236885" y="3421661"/>
              <a:ext cx="777069" cy="9614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420930" y="3802459"/>
              <a:ext cx="43240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100" dirty="0">
                  <a:solidFill>
                    <a:schemeClr val="bg1"/>
                  </a:solidFill>
                </a:rPr>
                <a:t>Sink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243046" y="4545093"/>
            <a:ext cx="1207538" cy="917456"/>
            <a:chOff x="8426614" y="4545093"/>
            <a:chExt cx="1023970" cy="917456"/>
          </a:xfrm>
        </p:grpSpPr>
        <p:sp>
          <p:nvSpPr>
            <p:cNvPr id="44" name="Rectangle 43"/>
            <p:cNvSpPr/>
            <p:nvPr/>
          </p:nvSpPr>
          <p:spPr>
            <a:xfrm>
              <a:off x="8450137" y="4545093"/>
              <a:ext cx="937714" cy="91745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426614" y="4885196"/>
              <a:ext cx="102397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100" dirty="0">
                  <a:solidFill>
                    <a:schemeClr val="bg1"/>
                  </a:solidFill>
                </a:rPr>
                <a:t>Dishwasher</a:t>
              </a:r>
            </a:p>
          </p:txBody>
        </p:sp>
      </p:grpSp>
      <p:sp>
        <p:nvSpPr>
          <p:cNvPr id="47" name="Rectangle 46"/>
          <p:cNvSpPr/>
          <p:nvPr/>
        </p:nvSpPr>
        <p:spPr>
          <a:xfrm rot="16200000">
            <a:off x="7676943" y="3509879"/>
            <a:ext cx="3551898" cy="350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200" dirty="0"/>
              <a:t>Overhead cabinetry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186590" y="5493122"/>
            <a:ext cx="1006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Cupboards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207818" y="2398291"/>
            <a:ext cx="1006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Draws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35309" y="2411909"/>
            <a:ext cx="1006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/>
              <a:t>Cupboards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3966882" y="1588859"/>
            <a:ext cx="5442930" cy="23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797924" y="1441840"/>
            <a:ext cx="956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/>
              <a:t>1800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966882" y="1514629"/>
            <a:ext cx="0" cy="394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8288873" y="2751087"/>
            <a:ext cx="959151" cy="643220"/>
            <a:chOff x="8426614" y="4805559"/>
            <a:chExt cx="1023970" cy="643220"/>
          </a:xfrm>
        </p:grpSpPr>
        <p:sp>
          <p:nvSpPr>
            <p:cNvPr id="57" name="Rectangle 56"/>
            <p:cNvSpPr/>
            <p:nvPr/>
          </p:nvSpPr>
          <p:spPr>
            <a:xfrm>
              <a:off x="8462243" y="4805559"/>
              <a:ext cx="937714" cy="64322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426614" y="4885196"/>
              <a:ext cx="102397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100" dirty="0">
                  <a:solidFill>
                    <a:schemeClr val="bg1"/>
                  </a:solidFill>
                </a:rPr>
                <a:t>Oven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353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3265160" y="303607"/>
            <a:ext cx="9144000" cy="432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dirty="0"/>
              <a:t>Bathroom vanity (design from existing vanity to be replicated)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2F74ED-CB33-A5D7-297F-9D27DA265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5365" y="909297"/>
            <a:ext cx="6501418" cy="594870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96E2DE5-5C12-EC1A-62B3-84A41B36A9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614"/>
          <a:stretch/>
        </p:blipFill>
        <p:spPr>
          <a:xfrm>
            <a:off x="130290" y="3310398"/>
            <a:ext cx="5125201" cy="354760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411EDB8-5267-B9D0-7E9E-D253B958B6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02" y="303607"/>
            <a:ext cx="3021126" cy="29199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27DD503-69EF-F899-098F-E181E281F0EB}"/>
              </a:ext>
            </a:extLst>
          </p:cNvPr>
          <p:cNvSpPr txBox="1"/>
          <p:nvPr/>
        </p:nvSpPr>
        <p:spPr>
          <a:xfrm>
            <a:off x="3685801" y="970471"/>
            <a:ext cx="21715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Cabinetry to be built using </a:t>
            </a:r>
            <a:r>
              <a:rPr lang="en-AU" dirty="0" err="1"/>
              <a:t>Polytec</a:t>
            </a:r>
            <a:r>
              <a:rPr lang="en-AU" dirty="0"/>
              <a:t> </a:t>
            </a:r>
            <a:r>
              <a:rPr lang="en-AU" dirty="0" err="1"/>
              <a:t>Botega</a:t>
            </a:r>
            <a:r>
              <a:rPr lang="en-AU" dirty="0"/>
              <a:t> Oak </a:t>
            </a:r>
            <a:r>
              <a:rPr lang="en-AU" dirty="0" err="1"/>
              <a:t>Woodmatt</a:t>
            </a:r>
            <a:endParaRPr lang="en-AU" dirty="0"/>
          </a:p>
          <a:p>
            <a:endParaRPr lang="en-AU" dirty="0"/>
          </a:p>
          <a:p>
            <a:r>
              <a:rPr lang="en-AU" dirty="0"/>
              <a:t>Doors and draws with shaker profile</a:t>
            </a:r>
          </a:p>
        </p:txBody>
      </p:sp>
    </p:spTree>
    <p:extLst>
      <p:ext uri="{BB962C8B-B14F-4D97-AF65-F5344CB8AC3E}">
        <p14:creationId xmlns:p14="http://schemas.microsoft.com/office/powerpoint/2010/main" val="354152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70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Vanessa Tomah</cp:lastModifiedBy>
  <cp:revision>13</cp:revision>
  <cp:lastPrinted>2024-05-11T02:53:55Z</cp:lastPrinted>
  <dcterms:created xsi:type="dcterms:W3CDTF">2024-05-11T02:01:18Z</dcterms:created>
  <dcterms:modified xsi:type="dcterms:W3CDTF">2024-05-13T05:05:46Z</dcterms:modified>
</cp:coreProperties>
</file>